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88d08d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88d08d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88d08d1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a88d08d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885ec4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a885ec4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88d08d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88d08d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88d08d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88d08d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6bc34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6bc34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6bc349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6bc349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6bc349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6bc349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6bc349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6bc349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6bc3497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6bc3497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a885ec4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a885ec4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88d08d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88d08d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88d08d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88d08d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a8bb58a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a8bb58a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a8bb58a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a8bb58a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88d08d1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88d08d1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88d08d1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88d08d1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a885ec4b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a885ec4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885ec4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885ec4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885ec4b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a885ec4b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8726b2b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a8726b2b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a885ec4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a885ec4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a885ec4b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a885ec4b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885ec4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885ec4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86bc3497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86bc3497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6bc3497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6bc3497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885ec4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a885ec4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88d08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88d08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0RqOnq3Tn7s" TargetMode="External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8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4017" l="8503" r="7307" t="14574"/>
          <a:stretch/>
        </p:blipFill>
        <p:spPr>
          <a:xfrm>
            <a:off x="391650" y="632100"/>
            <a:ext cx="8475970" cy="404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25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951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50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51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311700" y="456275"/>
            <a:ext cx="85206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4175625" y="1797125"/>
            <a:ext cx="4507500" cy="23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PROGRAMAS UTILIZADOS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MAYA 2018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5" y="1525125"/>
            <a:ext cx="3179826" cy="317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14352" l="24682" r="57356" t="40711"/>
          <a:stretch/>
        </p:blipFill>
        <p:spPr>
          <a:xfrm>
            <a:off x="4572000" y="110575"/>
            <a:ext cx="3499251" cy="49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05900" y="2164200"/>
            <a:ext cx="3049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HOMBRE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13703" l="23540" r="49516" t="27635"/>
          <a:stretch/>
        </p:blipFill>
        <p:spPr>
          <a:xfrm>
            <a:off x="4918650" y="305650"/>
            <a:ext cx="3840174" cy="47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9328" l="21035" r="41615" t="25887"/>
          <a:stretch/>
        </p:blipFill>
        <p:spPr>
          <a:xfrm>
            <a:off x="313850" y="442675"/>
            <a:ext cx="4366375" cy="42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736600"/>
            <a:ext cx="8520600" cy="9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¿Qué es?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282600" y="2489350"/>
            <a:ext cx="85788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Un juego RPG de aventura en un mundo de </a:t>
            </a:r>
            <a:r>
              <a:rPr lang="es">
                <a:solidFill>
                  <a:srgbClr val="000000"/>
                </a:solidFill>
              </a:rPr>
              <a:t>fantasía</a:t>
            </a:r>
            <a:r>
              <a:rPr lang="es">
                <a:solidFill>
                  <a:srgbClr val="000000"/>
                </a:solidFill>
              </a:rPr>
              <a:t> en donde </a:t>
            </a:r>
            <a:r>
              <a:rPr lang="es">
                <a:solidFill>
                  <a:srgbClr val="000000"/>
                </a:solidFill>
              </a:rPr>
              <a:t>podrás</a:t>
            </a:r>
            <a:r>
              <a:rPr lang="es">
                <a:solidFill>
                  <a:srgbClr val="000000"/>
                </a:solidFill>
              </a:rPr>
              <a:t> acceder a calabozos para derrotar enemigos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505900" y="2164200"/>
            <a:ext cx="3049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MUJER</a:t>
            </a:r>
            <a:endParaRPr sz="4800"/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9571" l="22873" r="51327" t="23725"/>
          <a:stretch/>
        </p:blipFill>
        <p:spPr>
          <a:xfrm>
            <a:off x="5101350" y="151062"/>
            <a:ext cx="3330626" cy="484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13695" l="32029" r="53110" t="25892"/>
          <a:stretch/>
        </p:blipFill>
        <p:spPr>
          <a:xfrm>
            <a:off x="1292900" y="226875"/>
            <a:ext cx="2051776" cy="4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b="8727" l="24397" r="47526" t="25651"/>
          <a:stretch/>
        </p:blipFill>
        <p:spPr>
          <a:xfrm>
            <a:off x="4707825" y="226875"/>
            <a:ext cx="3568969" cy="46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17176" l="20583" r="10250" t="84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20179" l="22188" r="12648" t="97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716700" y="2164200"/>
            <a:ext cx="3049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MALOS</a:t>
            </a:r>
            <a:endParaRPr sz="4800"/>
          </a:p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3">
            <a:alphaModFix/>
          </a:blip>
          <a:srcRect b="8148" l="30895" r="46230" t="24674"/>
          <a:stretch/>
        </p:blipFill>
        <p:spPr>
          <a:xfrm>
            <a:off x="4792150" y="54200"/>
            <a:ext cx="3049499" cy="503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 b="15855" l="25824" r="60908" t="29544"/>
          <a:stretch/>
        </p:blipFill>
        <p:spPr>
          <a:xfrm>
            <a:off x="1545850" y="116675"/>
            <a:ext cx="2122050" cy="49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 rotWithShape="1">
          <a:blip r:embed="rId4">
            <a:alphaModFix/>
          </a:blip>
          <a:srcRect b="8885" l="24456" r="53914" t="25346"/>
          <a:stretch/>
        </p:blipFill>
        <p:spPr>
          <a:xfrm>
            <a:off x="4904600" y="83900"/>
            <a:ext cx="2910297" cy="49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ctrTitle"/>
          </p:nvPr>
        </p:nvSpPr>
        <p:spPr>
          <a:xfrm>
            <a:off x="311700" y="483925"/>
            <a:ext cx="85206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XBOX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425" y="1202900"/>
            <a:ext cx="5420026" cy="40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ctrTitle"/>
          </p:nvPr>
        </p:nvSpPr>
        <p:spPr>
          <a:xfrm>
            <a:off x="311700" y="594575"/>
            <a:ext cx="8520600" cy="11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DOCUMENTACIÓN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1741350" y="2571750"/>
            <a:ext cx="56613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GDD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EXPLICACIÓN DE JUEGO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PRESENTACIÓN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AUDIO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SOFTWARE UTILIZADO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 sz="1400">
                <a:solidFill>
                  <a:srgbClr val="000000"/>
                </a:solidFill>
              </a:rPr>
              <a:t>Audacity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 sz="1400">
                <a:solidFill>
                  <a:srgbClr val="000000"/>
                </a:solidFill>
              </a:rPr>
              <a:t>MorphVox Pro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INSTRUMENTOS UTILIZADOS: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 sz="1400">
                <a:solidFill>
                  <a:srgbClr val="000000"/>
                </a:solidFill>
              </a:rPr>
              <a:t>Batería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 sz="1400">
                <a:solidFill>
                  <a:srgbClr val="000000"/>
                </a:solidFill>
              </a:rPr>
              <a:t>Bajo Eléctrico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MICRÓFONO: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 sz="1400">
                <a:solidFill>
                  <a:srgbClr val="000000"/>
                </a:solidFill>
              </a:rPr>
              <a:t>Blue Snowball Ice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50" y="205475"/>
            <a:ext cx="1994225" cy="19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025" y="424625"/>
            <a:ext cx="1733599" cy="17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608" y="2922875"/>
            <a:ext cx="2756970" cy="199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25">
            <a:off x="4835289" y="3394421"/>
            <a:ext cx="2476474" cy="83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100" y="2575449"/>
            <a:ext cx="2131650" cy="251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to fue todo el procedimiento que hice para las voces y la música de un video juego, procesamiento de audio básico y algunos filtros y programas que me ayudaron a cambiar mi voz.&#10;&#10;Software Utilizado:&#10;- Audacity&#10;- MorphVox Pro&#10;&#10;Microfono:&#10;- Blue Snowball Ice&#10;&#10;Instrumentos: &#10;- Batería&#10;- Bajo eléctrico" id="240" name="Google Shape;240;p41" title="Audio Multi Dungeons Videojueg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75" y="0"/>
            <a:ext cx="7011500" cy="52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95625" y="1515100"/>
            <a:ext cx="30213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Estructura de Clases</a:t>
            </a:r>
            <a:endParaRPr sz="4800"/>
          </a:p>
        </p:txBody>
      </p:sp>
      <p:sp>
        <p:nvSpPr>
          <p:cNvPr id="66" name="Google Shape;66;p15"/>
          <p:cNvSpPr/>
          <p:nvPr/>
        </p:nvSpPr>
        <p:spPr>
          <a:xfrm>
            <a:off x="5045125" y="318600"/>
            <a:ext cx="26841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CHARACTER</a:t>
            </a:r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6844175" y="914700"/>
            <a:ext cx="6636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5"/>
          <p:cNvCxnSpPr/>
          <p:nvPr/>
        </p:nvCxnSpPr>
        <p:spPr>
          <a:xfrm flipH="1">
            <a:off x="5378625" y="947700"/>
            <a:ext cx="511800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/>
          <p:nvPr/>
        </p:nvSpPr>
        <p:spPr>
          <a:xfrm>
            <a:off x="4364600" y="1584600"/>
            <a:ext cx="15915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HERO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719750" y="1584600"/>
            <a:ext cx="15915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NPC</a:t>
            </a:r>
            <a:endParaRPr/>
          </a:p>
        </p:txBody>
      </p:sp>
      <p:cxnSp>
        <p:nvCxnSpPr>
          <p:cNvPr id="71" name="Google Shape;71;p15"/>
          <p:cNvCxnSpPr>
            <a:endCxn id="72" idx="0"/>
          </p:cNvCxnSpPr>
          <p:nvPr/>
        </p:nvCxnSpPr>
        <p:spPr>
          <a:xfrm flipH="1">
            <a:off x="5094675" y="2180100"/>
            <a:ext cx="108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/>
          <p:nvPr/>
        </p:nvSpPr>
        <p:spPr>
          <a:xfrm>
            <a:off x="4298925" y="2850600"/>
            <a:ext cx="15915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ALLIES</a:t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 flipH="1">
            <a:off x="5094675" y="3502500"/>
            <a:ext cx="108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/>
          <p:nvPr/>
        </p:nvSpPr>
        <p:spPr>
          <a:xfrm>
            <a:off x="4298925" y="4206600"/>
            <a:ext cx="15915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026601" y="2850600"/>
            <a:ext cx="13527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VENDEDOR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729226" y="2878800"/>
            <a:ext cx="13527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ENEMIGOS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839151" y="3702900"/>
            <a:ext cx="1352700" cy="6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ALDEANOS</a:t>
            </a:r>
            <a:endParaRPr/>
          </a:p>
        </p:txBody>
      </p:sp>
      <p:cxnSp>
        <p:nvCxnSpPr>
          <p:cNvPr id="78" name="Google Shape;78;p15"/>
          <p:cNvCxnSpPr>
            <a:endCxn id="75" idx="0"/>
          </p:cNvCxnSpPr>
          <p:nvPr/>
        </p:nvCxnSpPr>
        <p:spPr>
          <a:xfrm flipH="1">
            <a:off x="6702951" y="2191500"/>
            <a:ext cx="3714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>
            <a:endCxn id="76" idx="0"/>
          </p:cNvCxnSpPr>
          <p:nvPr/>
        </p:nvCxnSpPr>
        <p:spPr>
          <a:xfrm>
            <a:off x="7831376" y="2200500"/>
            <a:ext cx="5742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>
            <a:stCxn id="70" idx="2"/>
            <a:endCxn id="77" idx="0"/>
          </p:cNvCxnSpPr>
          <p:nvPr/>
        </p:nvCxnSpPr>
        <p:spPr>
          <a:xfrm>
            <a:off x="7515500" y="2202900"/>
            <a:ext cx="0" cy="15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25079" l="8964" r="9316" t="22572"/>
          <a:stretch/>
        </p:blipFill>
        <p:spPr>
          <a:xfrm>
            <a:off x="82975" y="373325"/>
            <a:ext cx="5074350" cy="17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150" y="1107300"/>
            <a:ext cx="3563975" cy="292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23729" l="6815" r="6798" t="23735"/>
          <a:stretch/>
        </p:blipFill>
        <p:spPr>
          <a:xfrm>
            <a:off x="207375" y="2903600"/>
            <a:ext cx="5420051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311700" y="285025"/>
            <a:ext cx="85206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PROGRAMACIÓN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4106925" y="2571750"/>
            <a:ext cx="4602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LENGUAJE: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C SHARP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5679" l="19890" r="18085" t="15672"/>
          <a:stretch/>
        </p:blipFill>
        <p:spPr>
          <a:xfrm>
            <a:off x="1016850" y="1798575"/>
            <a:ext cx="2488650" cy="27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311700" y="285025"/>
            <a:ext cx="85206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ARTE CONCEPTUAL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0425"/>
            <a:ext cx="4557555" cy="3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950" y="1652663"/>
            <a:ext cx="4129249" cy="30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25" y="150550"/>
            <a:ext cx="4313726" cy="31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000" y="150550"/>
            <a:ext cx="3623402" cy="30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675" y="2641725"/>
            <a:ext cx="3310686" cy="2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311700" y="267000"/>
            <a:ext cx="8520600" cy="10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DISEÑO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214000" y="2034075"/>
            <a:ext cx="46632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PROGRAMAS UTILIZADOS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PHOTOSHOP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ANIMACIÓN</a:t>
            </a:r>
            <a:r>
              <a:rPr lang="es" sz="2400">
                <a:solidFill>
                  <a:srgbClr val="000000"/>
                </a:solidFill>
              </a:rPr>
              <a:t> DE INTRO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AFTER EFFECTS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300" y="1540900"/>
            <a:ext cx="1717775" cy="167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950" y="3217876"/>
            <a:ext cx="1747768" cy="170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25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51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